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74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56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74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81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8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64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89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62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26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34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44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4B4F-10AD-4408-A546-0134FFB525C4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2424-8F3D-4FDB-8EE2-BCFF2FAA9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59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source=images&amp;cd=&amp;cad=rja&amp;uact=8&amp;ved=2ahUKEwiAgeikhvHbAhWCK1AKHT-zB24QjRx6BAgBEAU&amp;url=http://www.vdzalm.nl/product/bbq_buffet_(alles_inclusief)/bbq_buffet_vlees/&amp;psig=AOvVaw3_mS8z8FOWzhsl3LVS5rNu&amp;ust=153009286575402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source=images&amp;cd=&amp;cad=rja&amp;uact=8&amp;ved=2ahUKEwjkk4bKhvHbAhVNalAKHSV6BYUQjRx6BAgBEAU&amp;url=http://www.vdzalm.nl/product/barbecue/bbq_vegetarisch_en_vis/&amp;psig=AOvVaw0RK5p7zgMTzm1TWL_LzTQy&amp;ust=153009294438797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4500" y="292099"/>
            <a:ext cx="9144000" cy="855663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BBQ-en doe je samen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9400" y="1328738"/>
            <a:ext cx="9144000" cy="1655762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 De Smakelijke uitdaging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797938"/>
            <a:ext cx="6502400" cy="48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295 â Witte aanmaakblokjes1st.THM RB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6" b="16696"/>
          <a:stretch/>
        </p:blipFill>
        <p:spPr bwMode="auto">
          <a:xfrm>
            <a:off x="99390" y="0"/>
            <a:ext cx="11986592" cy="71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7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AANSTEK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 bwMode="auto">
          <a:xfrm>
            <a:off x="1437721" y="0"/>
            <a:ext cx="904806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0"/>
            <a:ext cx="10223500" cy="68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bbq vle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658812"/>
            <a:ext cx="11239497" cy="55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9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bbq v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360362"/>
            <a:ext cx="7820025" cy="60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2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422274"/>
            <a:ext cx="8294940" cy="57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1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210820"/>
            <a:ext cx="10353745" cy="63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055687"/>
            <a:ext cx="11530530" cy="49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2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439737"/>
            <a:ext cx="6230825" cy="43989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91" y="1943100"/>
            <a:ext cx="4286138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4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406399"/>
            <a:ext cx="9169400" cy="61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6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 opdracht: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5008" y="1690688"/>
            <a:ext cx="5765800" cy="4351338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Iedereen heeft zin in een gezellige </a:t>
            </a:r>
            <a:r>
              <a:rPr lang="nl-NL" dirty="0" err="1" smtClean="0">
                <a:solidFill>
                  <a:schemeClr val="bg1"/>
                </a:solidFill>
              </a:rPr>
              <a:t>bbq</a:t>
            </a:r>
            <a:r>
              <a:rPr lang="nl-NL" dirty="0" smtClean="0">
                <a:solidFill>
                  <a:schemeClr val="bg1"/>
                </a:solidFill>
              </a:rPr>
              <a:t> en daarbij is iedereen nodig.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</a:t>
            </a:r>
            <a:r>
              <a:rPr lang="nl-NL" sz="2000" i="1" dirty="0" smtClean="0">
                <a:solidFill>
                  <a:schemeClr val="bg1"/>
                </a:solidFill>
              </a:rPr>
              <a:t>(iedereen heeft zijn specialiteit)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De klas wordt in 4 groepen verdeeld (de docent deelt </a:t>
            </a:r>
            <a:r>
              <a:rPr lang="nl-NL" dirty="0" err="1" smtClean="0">
                <a:solidFill>
                  <a:schemeClr val="bg1"/>
                </a:solidFill>
              </a:rPr>
              <a:t>nr’s</a:t>
            </a:r>
            <a:r>
              <a:rPr lang="nl-NL" dirty="0" smtClean="0">
                <a:solidFill>
                  <a:schemeClr val="bg1"/>
                </a:solidFill>
              </a:rPr>
              <a:t> uit, 1 </a:t>
            </a:r>
            <a:r>
              <a:rPr lang="nl-NL" dirty="0" err="1" smtClean="0">
                <a:solidFill>
                  <a:schemeClr val="bg1"/>
                </a:solidFill>
              </a:rPr>
              <a:t>tm</a:t>
            </a:r>
            <a:r>
              <a:rPr lang="nl-NL" dirty="0" smtClean="0">
                <a:solidFill>
                  <a:schemeClr val="bg1"/>
                </a:solidFill>
              </a:rPr>
              <a:t> 4)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651516"/>
            <a:ext cx="5332526" cy="56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6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Het lot heeft bepaald en je hoort bij een van de volgende groepen.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38200" y="305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>
                <a:solidFill>
                  <a:schemeClr val="bg1"/>
                </a:solidFill>
              </a:rPr>
              <a:t>Groep 1 = Arbeiders</a:t>
            </a:r>
          </a:p>
          <a:p>
            <a:r>
              <a:rPr lang="nl-NL" sz="4800" dirty="0" smtClean="0">
                <a:solidFill>
                  <a:schemeClr val="bg1"/>
                </a:solidFill>
              </a:rPr>
              <a:t>Groep 2 = Jagers</a:t>
            </a:r>
          </a:p>
          <a:p>
            <a:r>
              <a:rPr lang="nl-NL" sz="4800" dirty="0" smtClean="0">
                <a:solidFill>
                  <a:schemeClr val="bg1"/>
                </a:solidFill>
              </a:rPr>
              <a:t>Groep 3 = Verzamelaars</a:t>
            </a:r>
          </a:p>
          <a:p>
            <a:r>
              <a:rPr lang="nl-NL" sz="4800" dirty="0" smtClean="0">
                <a:solidFill>
                  <a:schemeClr val="bg1"/>
                </a:solidFill>
              </a:rPr>
              <a:t>Groep 4 = Ondersteuners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Elke groep krijgt dingen die horen bij hun taak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Arbeiders, met houtskool, aanmaakblokjes, lucifers, BBQ, rooster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Jagers, met rauw vlees en rauwe vis en groentes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Verzamelaars, met salades, brood en sauzen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Ondersteuners, met alle frisdrank, bestek en meubilair.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Om te (ruil)handelen krijgt elke groep ook geld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Arbeiders, 25 euro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Jagers, 50 euro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Verzamelaars, 100 euro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Ondersteuners, 75 euro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Hoe nu verder?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Je moet nu met de andere groepen onderhandelen, zodat je alle spullen hebt voor de </a:t>
            </a:r>
            <a:r>
              <a:rPr lang="nl-NL" dirty="0" err="1" smtClean="0">
                <a:solidFill>
                  <a:schemeClr val="bg1"/>
                </a:solidFill>
              </a:rPr>
              <a:t>bbq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Geef niet snel alles uit handen </a:t>
            </a:r>
            <a:r>
              <a:rPr lang="nl-NL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denk goed na wat je zelf nog nodig hebt om te kunnen </a:t>
            </a:r>
            <a:r>
              <a:rPr lang="nl-NL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bbq’en</a:t>
            </a:r>
            <a:r>
              <a:rPr lang="nl-NL" dirty="0" smtClean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LET OP:  je hebt elkaar nodig ! 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nl-NL" dirty="0" smtClean="0">
                <a:solidFill>
                  <a:schemeClr val="bg1"/>
                </a:solidFill>
              </a:rPr>
              <a:t>iedereen moet uiteindelijk iets te eten en drinken hebben.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9169" y="0"/>
            <a:ext cx="18049711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3517"/>
          <a:stretch/>
        </p:blipFill>
        <p:spPr>
          <a:xfrm>
            <a:off x="0" y="0"/>
            <a:ext cx="103505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6"/>
          <a:stretch/>
        </p:blipFill>
        <p:spPr>
          <a:xfrm>
            <a:off x="1943100" y="0"/>
            <a:ext cx="7886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215</Words>
  <Application>Microsoft Office PowerPoint</Application>
  <PresentationFormat>Breedbeeld</PresentationFormat>
  <Paragraphs>37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Kantoorthema</vt:lpstr>
      <vt:lpstr>BBQ-en doe je samen</vt:lpstr>
      <vt:lpstr>De opdracht:</vt:lpstr>
      <vt:lpstr>Het lot heeft bepaald en je hoort bij een van de volgende groepen.</vt:lpstr>
      <vt:lpstr>Elke groep krijgt dingen die horen bij hun taak</vt:lpstr>
      <vt:lpstr>Om te (ruil)handelen krijgt elke groep ook geld</vt:lpstr>
      <vt:lpstr>Hoe nu verder?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BBQ Hande</dc:title>
  <dc:creator>René van de Veerdonk (vdr)</dc:creator>
  <cp:lastModifiedBy>Melanie van Sloun (sou)</cp:lastModifiedBy>
  <cp:revision>16</cp:revision>
  <cp:lastPrinted>2018-08-23T10:42:54Z</cp:lastPrinted>
  <dcterms:created xsi:type="dcterms:W3CDTF">2018-06-26T07:22:19Z</dcterms:created>
  <dcterms:modified xsi:type="dcterms:W3CDTF">2019-06-21T07:36:13Z</dcterms:modified>
</cp:coreProperties>
</file>